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92" r:id="rId3"/>
    <p:sldId id="287" r:id="rId4"/>
    <p:sldId id="288" r:id="rId5"/>
    <p:sldId id="289" r:id="rId6"/>
    <p:sldId id="290" r:id="rId7"/>
    <p:sldId id="291" r:id="rId8"/>
    <p:sldId id="293" r:id="rId9"/>
    <p:sldId id="295" r:id="rId10"/>
    <p:sldId id="271" r:id="rId11"/>
    <p:sldId id="277" r:id="rId12"/>
    <p:sldId id="267" r:id="rId13"/>
    <p:sldId id="272" r:id="rId14"/>
    <p:sldId id="273" r:id="rId15"/>
    <p:sldId id="274" r:id="rId16"/>
    <p:sldId id="275" r:id="rId17"/>
    <p:sldId id="279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E9302D-72F6-4A1C-964B-429B74D601EA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CF279-1AC3-4DC3-B7C1-9148AC6EB2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136339"/>
            <a:ext cx="84969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«Калейдоскоп  профессий»</a:t>
            </a:r>
            <a:r>
              <a:rPr lang="ru-RU" sz="4800" dirty="0"/>
              <a:t> </a:t>
            </a:r>
            <a:endParaRPr lang="ru-RU" sz="4800" dirty="0" smtClean="0"/>
          </a:p>
          <a:p>
            <a:pPr algn="ctr"/>
            <a:endParaRPr lang="ru-RU" sz="4800" b="1" dirty="0" smtClean="0"/>
          </a:p>
          <a:p>
            <a:pPr algn="ctr"/>
            <a:r>
              <a:rPr lang="ru-RU" sz="1600" b="1" dirty="0" smtClean="0"/>
              <a:t>                                                                                Классный </a:t>
            </a:r>
            <a:r>
              <a:rPr lang="ru-RU" sz="1600" b="1" dirty="0"/>
              <a:t>руководитель: </a:t>
            </a:r>
          </a:p>
          <a:p>
            <a:pPr algn="ctr"/>
            <a:r>
              <a:rPr lang="ru-RU" sz="1600" b="1" dirty="0"/>
              <a:t>                                                     Савчук З.А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b="1" dirty="0" err="1" smtClean="0"/>
              <a:t>г.Пыть-Ях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2024 год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Муниципальное бюджетное учреждение средняя общеобразовательная школа №6 Имени Героя Советского Союза Ивана Никитовича </a:t>
            </a:r>
            <a:r>
              <a:rPr lang="ru-RU" sz="1600" b="1" dirty="0" err="1"/>
              <a:t>Кожедуба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5800" cy="52565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МАРЛЯ = М - - - -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(«разноцветный рабочий»)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ВОДОСТОК = С - - - - - - -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+mn-lt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(животноводческая профессия)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КРЕДИТОР = Д - - - - - - -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900" dirty="0" smtClean="0">
                <a:latin typeface="+mn-lt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+mn-lt"/>
              </a:rPr>
              <a:t>(руководитель предприятия, начальник)</a:t>
            </a: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endParaRPr lang="ru-RU" sz="2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Рисунок 3" descr="C:\Users\1\Desktop\строите-ьная-п-оща-ка-страница-расцветки-с-пре-варите-ьным-просмотром-39919467.jpg"/>
          <p:cNvPicPr/>
          <p:nvPr/>
        </p:nvPicPr>
        <p:blipFill>
          <a:blip r:embed="rId2" cstate="print"/>
          <a:srcRect l="1996" t="8647" r="55875" b="17490"/>
          <a:stretch>
            <a:fillRect/>
          </a:stretch>
        </p:blipFill>
        <p:spPr bwMode="auto">
          <a:xfrm>
            <a:off x="4157050" y="116632"/>
            <a:ext cx="149506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esktop\zoa.jpg"/>
          <p:cNvPicPr/>
          <p:nvPr/>
        </p:nvPicPr>
        <p:blipFill>
          <a:blip r:embed="rId3" cstate="print"/>
          <a:srcRect l="35043" r="8044"/>
          <a:stretch>
            <a:fillRect/>
          </a:stretch>
        </p:blipFill>
        <p:spPr bwMode="auto">
          <a:xfrm>
            <a:off x="5566391" y="2132855"/>
            <a:ext cx="1944216" cy="181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1\Desktop\b45885a1b432d2bd8f85342494137a65.jpg"/>
          <p:cNvPicPr/>
          <p:nvPr/>
        </p:nvPicPr>
        <p:blipFill>
          <a:blip r:embed="rId4" cstate="print"/>
          <a:srcRect l="24773" t="9601" r="33215" b="19646"/>
          <a:stretch>
            <a:fillRect/>
          </a:stretch>
        </p:blipFill>
        <p:spPr bwMode="auto">
          <a:xfrm>
            <a:off x="7020272" y="4149080"/>
            <a:ext cx="1103489" cy="217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2008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«САМАЯ-САМАЯ»</a:t>
            </a:r>
            <a:endParaRPr lang="ru-RU" sz="4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770485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«зеленая»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«сладкая»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«денежная»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«волосатая»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«детская»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«смешная»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«общительная»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2420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о труде и профессиях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2132856"/>
            <a:ext cx="8712968" cy="3581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Кончил дело                      а руки делают.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Терпение и труд                а руки. </a:t>
            </a:r>
            <a:endParaRPr lang="ru-RU" sz="39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труда здоровеют,         кто трудится.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 страшатся,               гуляй смело.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игла шьёт,                    а от лени болеют. 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Хозяин тот,                        все перетрут. </a:t>
            </a:r>
            <a:endParaRPr lang="ru-RU" sz="39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31840" y="2348880"/>
            <a:ext cx="2304256" cy="1692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97914" y="2996952"/>
            <a:ext cx="1638182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3645024"/>
            <a:ext cx="923693" cy="900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14275" y="2492896"/>
            <a:ext cx="1621821" cy="15481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167844" y="2996952"/>
            <a:ext cx="2340260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99792" y="3537012"/>
            <a:ext cx="2808312" cy="16201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 П И Ч Р А Й Т Е Р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65313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  Специалист по написанию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речи для политических лидеров, глав крупных компаний, деятелей шоу-бизнеса и т.д.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dirty="0" smtClean="0"/>
          </a:p>
        </p:txBody>
      </p:sp>
      <p:pic>
        <p:nvPicPr>
          <p:cNvPr id="5" name="Рисунок 4" descr="C:\Users\1\Desktop\kto-takoj-spichrajter.jpg"/>
          <p:cNvPicPr/>
          <p:nvPr/>
        </p:nvPicPr>
        <p:blipFill>
          <a:blip r:embed="rId2" cstate="print"/>
          <a:srcRect l="18583" t="9746" r="17247"/>
          <a:stretch>
            <a:fillRect/>
          </a:stretch>
        </p:blipFill>
        <p:spPr bwMode="auto">
          <a:xfrm>
            <a:off x="4860032" y="1628800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выки спичрайтера"/>
          <p:cNvPicPr/>
          <p:nvPr/>
        </p:nvPicPr>
        <p:blipFill>
          <a:blip r:embed="rId3" cstate="print"/>
          <a:srcRect t="5944" r="495"/>
          <a:stretch>
            <a:fillRect/>
          </a:stretch>
        </p:blipFill>
        <p:spPr bwMode="auto">
          <a:xfrm>
            <a:off x="395536" y="1628800"/>
            <a:ext cx="4032448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ХЕДХАНТЕР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англ. – «охотник за головами»)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\Desktop\DuoHNzcXcAAV-z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601036" cy="388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43286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специалистов в офисах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компаний-конкурентов.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72" y="33265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БАРИСТА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984" y="4509120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пециалист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приготовлению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кофе,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владеет искусством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создания рисунков и узоров на поверхности кофейного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напитка. Правильно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оформляет и подает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кофе.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i="1" dirty="0"/>
          </a:p>
        </p:txBody>
      </p:sp>
      <p:pic>
        <p:nvPicPr>
          <p:cNvPr id="4" name="Рисунок 3" descr="C:\Users\1\Desktop\AdobeStock_16226926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1\Desktop\blobid1576163871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8164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104" y="47667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БАЙЕР</a:t>
            </a:r>
            <a:r>
              <a:rPr lang="ru-RU" sz="5400" cap="all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cap="all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229493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Специалист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закупкам и торговым операциям на рынке брендовых товаров.</a:t>
            </a:r>
          </a:p>
        </p:txBody>
      </p:sp>
      <p:pic>
        <p:nvPicPr>
          <p:cNvPr id="4" name="Рисунок 3" descr="C:\Users\1\Desktop\img1.jpg"/>
          <p:cNvPicPr/>
          <p:nvPr/>
        </p:nvPicPr>
        <p:blipFill>
          <a:blip r:embed="rId2" cstate="print"/>
          <a:srcRect l="20838" t="32741"/>
          <a:stretch>
            <a:fillRect/>
          </a:stretch>
        </p:blipFill>
        <p:spPr bwMode="auto">
          <a:xfrm>
            <a:off x="2051720" y="1484784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47" y="692696"/>
            <a:ext cx="8305800" cy="201622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«БЮРО   НАХОДОК»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5" name="Рисунок 4" descr="C:\Users\1\Desktop\1661181331_18-kartinkin-net-p-fon-professii-dlya-detskogo-sada-krasivo-18.jpg"/>
          <p:cNvPicPr/>
          <p:nvPr/>
        </p:nvPicPr>
        <p:blipFill>
          <a:blip r:embed="rId2" cstate="print"/>
          <a:srcRect l="67049" b="48934"/>
          <a:stretch>
            <a:fillRect/>
          </a:stretch>
        </p:blipFill>
        <p:spPr bwMode="auto">
          <a:xfrm>
            <a:off x="3194625" y="2420888"/>
            <a:ext cx="2436258" cy="368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5346"/>
          <a:stretch/>
        </p:blipFill>
        <p:spPr>
          <a:xfrm>
            <a:off x="10346" y="1412776"/>
            <a:ext cx="3144013" cy="2232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537282" cy="2358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r="31823" b="22700"/>
          <a:stretch/>
        </p:blipFill>
        <p:spPr>
          <a:xfrm>
            <a:off x="323528" y="3770964"/>
            <a:ext cx="2594806" cy="292690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6"/>
          <a:srcRect l="16997" t="29502" r="44040" b="22012"/>
          <a:stretch/>
        </p:blipFill>
        <p:spPr bwMode="auto">
          <a:xfrm>
            <a:off x="5630883" y="3645025"/>
            <a:ext cx="3312368" cy="2932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Спасибо!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305800" cy="1800200"/>
          </a:xfrm>
        </p:spPr>
        <p:txBody>
          <a:bodyPr>
            <a:noAutofit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 профессию» </a:t>
            </a:r>
            <a:endParaRPr lang="ru-RU" sz="4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36712"/>
            <a:ext cx="8763000" cy="5564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dirty="0" smtClean="0"/>
              <a:t>Какой водитель смотрит на землю свысока (парит в облаках)?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3600" i="1" dirty="0" smtClean="0"/>
              <a:t>Пилот, лётчик, космонавт</a:t>
            </a:r>
            <a:endParaRPr lang="ru-RU" sz="3600" dirty="0" smtClean="0"/>
          </a:p>
        </p:txBody>
      </p:sp>
      <p:pic>
        <p:nvPicPr>
          <p:cNvPr id="5" name="Picture 6" descr="i?id=445420792-3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0" y="3573016"/>
            <a:ext cx="435520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36712"/>
            <a:ext cx="8763000" cy="5564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dirty="0"/>
              <a:t>Кто выносит сор из избы?</a:t>
            </a:r>
          </a:p>
          <a:p>
            <a:pPr marL="0" indent="0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3600" i="1" dirty="0" smtClean="0"/>
              <a:t>Уборщица, техничка.</a:t>
            </a:r>
            <a:endParaRPr lang="ru-RU" sz="3600" dirty="0" smtClean="0"/>
          </a:p>
        </p:txBody>
      </p:sp>
      <p:pic>
        <p:nvPicPr>
          <p:cNvPr id="6" name="Picture 6" descr="6cTP37Q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342900" y="2996951"/>
            <a:ext cx="4029384" cy="372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36712"/>
            <a:ext cx="8763000" cy="5564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dirty="0"/>
              <a:t>Ухажер за деревьями </a:t>
            </a:r>
            <a:r>
              <a:rPr lang="ru-RU" sz="4000" dirty="0" smtClean="0"/>
              <a:t>– это …  Кто</a:t>
            </a:r>
            <a:r>
              <a:rPr lang="ru-RU" sz="3200" dirty="0"/>
              <a:t>? </a:t>
            </a:r>
          </a:p>
          <a:p>
            <a:pPr marL="0" indent="0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3600" i="1" dirty="0" smtClean="0"/>
              <a:t>Садовод, садовник.</a:t>
            </a:r>
            <a:endParaRPr lang="ru-RU" sz="3600" dirty="0" smtClean="0"/>
          </a:p>
        </p:txBody>
      </p:sp>
      <p:pic>
        <p:nvPicPr>
          <p:cNvPr id="5" name="Picture 5" descr="6406120_w640_h6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1667"/>
            <a:ext cx="40211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36712"/>
            <a:ext cx="8763000" cy="5564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/>
              <a:t>Преобразователь ткани в </a:t>
            </a:r>
            <a:r>
              <a:rPr lang="ru-RU" sz="3200" dirty="0" smtClean="0"/>
              <a:t>одежду-это … Кто</a:t>
            </a:r>
            <a:r>
              <a:rPr lang="ru-RU" sz="3200" dirty="0"/>
              <a:t>?</a:t>
            </a:r>
          </a:p>
          <a:p>
            <a:pPr marL="0" indent="0">
              <a:buNone/>
              <a:defRPr/>
            </a:pPr>
            <a:endParaRPr lang="ru-RU" sz="3200" dirty="0"/>
          </a:p>
          <a:p>
            <a:pPr marL="0" indent="0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3600" i="1" dirty="0" smtClean="0"/>
              <a:t>Портной, швея.</a:t>
            </a:r>
            <a:endParaRPr lang="ru-RU" sz="3600" dirty="0" smtClean="0"/>
          </a:p>
        </p:txBody>
      </p:sp>
      <p:pic>
        <p:nvPicPr>
          <p:cNvPr id="5" name="Picture 4" descr="C21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5814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21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59" y="3925888"/>
            <a:ext cx="41878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0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36712"/>
            <a:ext cx="8763000" cy="5564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dirty="0"/>
              <a:t>Звёздный бухгалтер – </a:t>
            </a:r>
            <a:r>
              <a:rPr lang="ru-RU" sz="4000" dirty="0" smtClean="0"/>
              <a:t>это ...  Кто</a:t>
            </a:r>
            <a:r>
              <a:rPr lang="ru-RU" sz="4000" dirty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3600" i="1" dirty="0" smtClean="0"/>
              <a:t>Астроном.</a:t>
            </a:r>
            <a:endParaRPr lang="ru-RU" sz="3600" dirty="0" smtClean="0"/>
          </a:p>
        </p:txBody>
      </p:sp>
      <p:pic>
        <p:nvPicPr>
          <p:cNvPr id="5" name="Picture 6" descr="astronom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136777" cy="41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2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36712"/>
            <a:ext cx="8763000" cy="5564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000" dirty="0"/>
              <a:t>Самый сладкий мастер – это... </a:t>
            </a:r>
            <a:r>
              <a:rPr lang="ru-RU" sz="4000" dirty="0" smtClean="0"/>
              <a:t>Кто?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3600" i="1" dirty="0" smtClean="0"/>
              <a:t>Кондитер</a:t>
            </a:r>
            <a:r>
              <a:rPr lang="ru-RU" sz="3200" i="1" dirty="0" smtClean="0"/>
              <a:t>.</a:t>
            </a:r>
            <a:endParaRPr lang="ru-RU" sz="3200" dirty="0" smtClean="0"/>
          </a:p>
        </p:txBody>
      </p:sp>
      <p:pic>
        <p:nvPicPr>
          <p:cNvPr id="1026" name="Picture 2" descr="https://img.akusherstvo.ru/images/magaz/im8183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r="25122"/>
          <a:stretch/>
        </p:blipFill>
        <p:spPr bwMode="auto">
          <a:xfrm>
            <a:off x="611560" y="2276872"/>
            <a:ext cx="2167629" cy="43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6480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 «Головоломка»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РВАЧ = В- - -</a:t>
            </a:r>
          </a:p>
          <a:p>
            <a:pPr>
              <a:buNone/>
            </a:pPr>
            <a:r>
              <a:rPr lang="ru-RU" sz="2800" dirty="0" smtClean="0"/>
              <a:t>(медработник)  </a:t>
            </a:r>
          </a:p>
          <a:p>
            <a:pPr lvl="1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ТЁРКА = А - - - 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>(театральная и  кинематографическая </a:t>
            </a:r>
          </a:p>
          <a:p>
            <a:pPr>
              <a:buNone/>
            </a:pPr>
            <a:r>
              <a:rPr lang="ru-RU" dirty="0" smtClean="0"/>
              <a:t> профессия)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КУЛОН = К - - - -</a:t>
            </a:r>
          </a:p>
          <a:p>
            <a:pPr>
              <a:buNone/>
            </a:pPr>
            <a:r>
              <a:rPr lang="ru-RU" sz="2800" dirty="0" smtClean="0"/>
              <a:t>(весёлая цирковая </a:t>
            </a:r>
          </a:p>
          <a:p>
            <a:pPr lvl="1">
              <a:buNone/>
            </a:pPr>
            <a:r>
              <a:rPr lang="ru-RU" sz="2800" dirty="0" smtClean="0"/>
              <a:t>профессия)</a:t>
            </a:r>
            <a:endParaRPr lang="ru-RU" sz="2800" dirty="0"/>
          </a:p>
        </p:txBody>
      </p:sp>
      <p:pic>
        <p:nvPicPr>
          <p:cNvPr id="4" name="Рисунок 3" descr="C:\Users\1\Desktop\1661181331_18-kartinkin-net-p-fon-professii-dlya-detskogo-sada-krasivo-18.jpg"/>
          <p:cNvPicPr/>
          <p:nvPr/>
        </p:nvPicPr>
        <p:blipFill>
          <a:blip r:embed="rId2" cstate="print"/>
          <a:srcRect r="64550" b="49415"/>
          <a:stretch>
            <a:fillRect/>
          </a:stretch>
        </p:blipFill>
        <p:spPr bwMode="auto">
          <a:xfrm>
            <a:off x="3563888" y="836712"/>
            <a:ext cx="1296144" cy="215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esktop\1671746349_kartinkin-net-p-kartinki-na-temu-professii-pinterest-52.jpg"/>
          <p:cNvPicPr/>
          <p:nvPr/>
        </p:nvPicPr>
        <p:blipFill>
          <a:blip r:embed="rId3" cstate="print"/>
          <a:srcRect l="1576" t="51053" r="61920"/>
          <a:stretch>
            <a:fillRect/>
          </a:stretch>
        </p:blipFill>
        <p:spPr bwMode="auto">
          <a:xfrm>
            <a:off x="6516216" y="2640691"/>
            <a:ext cx="2173676" cy="20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1\Desktop\8305e8228378410baf2ee2544798c5f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013" y="4149080"/>
            <a:ext cx="1742017" cy="225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700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698</TotalTime>
  <Words>258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Comic Sans MS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Конкурс «Угадай профессию»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 «Головоломка»</vt:lpstr>
      <vt:lpstr>МАРЛЯ = М - - - - («разноцветный рабочий»)      ВОДОСТОК = С - - - - - - -     (животноводческая профессия)    КРЕДИТОР = Д - - - - - - -   (руководитель предприятия, начальник) </vt:lpstr>
      <vt:lpstr>Презентация PowerPoint</vt:lpstr>
      <vt:lpstr>  Пословицы о труде и профессиях </vt:lpstr>
      <vt:lpstr>С П И Ч Р А Й Т Е Р</vt:lpstr>
      <vt:lpstr>ХЕДХАНТЕР (от англ. – «охотник за головами»)</vt:lpstr>
      <vt:lpstr>БАРИСТА</vt:lpstr>
      <vt:lpstr>БАЙЕР </vt:lpstr>
      <vt:lpstr>    «БЮРО   НАХОДОК»   </vt:lpstr>
      <vt:lpstr>Спасибо!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Карим</dc:creator>
  <cp:lastModifiedBy>User</cp:lastModifiedBy>
  <cp:revision>76</cp:revision>
  <dcterms:created xsi:type="dcterms:W3CDTF">2023-04-08T14:52:57Z</dcterms:created>
  <dcterms:modified xsi:type="dcterms:W3CDTF">2025-01-21T11:36:14Z</dcterms:modified>
</cp:coreProperties>
</file>